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705A6-8E35-4959-A268-FF41DD84FCCB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B052B-5EEC-4491-8ECA-741561237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3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B052B-5EEC-4491-8ECA-741561237ED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03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6E68B-E5E5-EA04-C150-0D58948C8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C08372-942B-102D-F03F-0FDCBC516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4AF23-67E3-4FEB-A0B2-CED7C6AD1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BAC9-F94B-48AD-B11F-31537C898B4E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EE157-E0E6-5E46-FDB4-94D16B8E3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473D0-1957-CC2D-B2DC-1615DC90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5C9F-D153-497B-853B-00E30F87D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62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A4D7E-58DE-8E6C-796C-6DFB42C3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59848D-96D0-EEDA-75E8-1803F74A1F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6C238-70EB-D4C4-01B9-9D1DEC761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BAC9-F94B-48AD-B11F-31537C898B4E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FB179-B9B0-023A-297C-F9AA31D63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67D62-D8E8-3F24-8952-39AB85C2C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5C9F-D153-497B-853B-00E30F87D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0738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36D921-9311-4126-9B49-9823A100C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C9F2B5-63AC-A878-C9C7-8A56807BF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C2F53-00EC-1988-2DAB-613D83F04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BAC9-F94B-48AD-B11F-31537C898B4E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C235D-22D6-26A4-17AE-9BA85008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EDD8F-4399-3F16-C71A-52F25E8C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5C9F-D153-497B-853B-00E30F87D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422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B430B-40DC-79B0-C605-316DF97E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32FEE-AA04-79AE-B40A-85A5EF070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582BA-F726-D773-5CD8-A911D9D34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BAC9-F94B-48AD-B11F-31537C898B4E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9C898-558C-9CAF-DEE4-2E709B629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290C3-8579-A9FB-24FB-21161E56A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5C9F-D153-497B-853B-00E30F87D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278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A9EE-69A8-6B86-FB41-6FF8FE50A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00D8F-071F-829D-8013-55B6F1721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A20DC-CCF0-AA92-455A-0955DC227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BAC9-F94B-48AD-B11F-31537C898B4E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0F3F4-FFC1-6D94-9FD2-CCDB6E9C3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0166D-D1BF-1DA5-4F63-87ADA22B7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5C9F-D153-497B-853B-00E30F87D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0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F5A4C-8B87-E53D-E4A6-DB979CB4B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E75F9-131D-E98B-9779-AFB45D991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8648F1-A98C-938C-89D1-66734A10E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0C080-F951-6893-9E29-B6460208F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BAC9-F94B-48AD-B11F-31537C898B4E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C44F2-ABF0-6F65-DDA6-669E7F8AA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ECD6E-62AF-E1D1-9D3B-92B48FB01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5C9F-D153-497B-853B-00E30F87D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738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68A5E-AACB-E79B-B16C-BBFF69D5C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851FA-B942-2529-F0B1-1AB0A1D6E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FEFD4A-F190-4E10-307F-78DA40D35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5699A-C22F-3018-379A-5BEE21395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B1C689-6A32-F99C-3049-A3EFD4888E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B494E7-B5DA-23B3-B48C-F86BB9EAF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BAC9-F94B-48AD-B11F-31537C898B4E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665251-C318-879B-C483-1FF66F42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CD8047-85D4-4B84-16DC-C841575D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5C9F-D153-497B-853B-00E30F87D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072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B3F6F-462A-2437-127B-BD26FB66C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708EFD-AB71-0F1D-E0F1-0C3270C31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BAC9-F94B-48AD-B11F-31537C898B4E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E565F-E9CA-66F2-6967-5DE7E0F8A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CDE28B-F5F1-F3A8-361A-8EF8655FA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5C9F-D153-497B-853B-00E30F87D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088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CE7FFB-DF8E-2A08-7493-930CA119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BAC9-F94B-48AD-B11F-31537C898B4E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C7D291-C04F-6BBD-6D0B-F803A9CF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E9CAC-9392-5C58-65BC-0247D9F0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5C9F-D153-497B-853B-00E30F87D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265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83A6D-F5D7-54E4-61FF-CDFD2CF80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911C4-71AB-1A34-0B1C-BDD698CA6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40692-0C2C-0BD3-50C5-976E1B98D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C8D82-E666-D809-A1B0-50FB4258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BAC9-F94B-48AD-B11F-31537C898B4E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B616A-5BC3-AA74-F121-3A39CB2E7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BE1A0-2AC1-9100-EAAB-76E8C0221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5C9F-D153-497B-853B-00E30F87D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668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70D98-CF99-370C-CAB5-5B161FCE0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964FE-0EEE-22AC-69AC-85673D03B3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92B84-AB2F-BC58-ED8E-795AC468B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DD2EF-23C9-F370-673C-3F7CD7334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BAC9-F94B-48AD-B11F-31537C898B4E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5BD44-01AF-C7FB-69BF-9EE2081FA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BEBAD-79FC-033A-65B6-C0A1218E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5C9F-D153-497B-853B-00E30F87D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825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7BC5EE-BBC2-7F35-6F4E-41EA6DA6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CF028-B802-1BEF-A83E-7E5C67DC3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0B2B6-C403-CA12-2B42-A3FF895B97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EBAC9-F94B-48AD-B11F-31537C898B4E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9B43E-691E-E72E-0848-1ABDB0712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EFCAC-05D1-0473-4844-896E1A40C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A5C9F-D153-497B-853B-00E30F87D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30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9303E-05A4-72BC-7A30-D9DB62C25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53DB6-7D04-C55F-B872-C32CD7C7E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D7DBE-45C5-1B7F-193F-9746FB9A1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642"/>
            <a:ext cx="12192000" cy="616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95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97C5-8462-0E40-3A67-EE2C0256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F5F13-CDEC-1A57-3B70-3BAE1A81A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03A407-6AB1-B1A5-694F-C5A4496A1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61" y="0"/>
            <a:ext cx="11535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62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6E157-FDC5-98E1-053D-0E1EF6D1A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FD306-1BF6-98DB-9F21-84B3251C4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579A6-4F87-5408-9A54-022E3CC7F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51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A4D74-9E89-BD1A-2679-541F7BD86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7658F-8FB0-4566-3D28-1ABE46826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D0739-897B-71FF-FD28-6064AEF03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3049"/>
            <a:ext cx="12192000" cy="407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82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08984-D5E4-0ECA-363A-E61EFB81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0D8AC-A5DB-CBD8-0FE3-0C9891FCC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AE426-0A98-B62B-502E-972E72FD7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193"/>
            <a:ext cx="12192000" cy="567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81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1F59-661C-0B3C-078E-BE61A30B3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5E34B-AC43-66E8-DEE1-2DFBC3221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53C50-E090-6DF2-9088-7B4A0EAC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855"/>
            <a:ext cx="12192000" cy="57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67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85794-5F54-3522-150F-35EA7147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CF785-A2A1-4393-2E8C-8C35D2816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EB3BC-2488-996D-592C-550959064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692" y="1462073"/>
            <a:ext cx="8972616" cy="393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89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B91EB-C477-770F-E28B-109F4475E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33986-4814-71A6-357D-FFA1DB9A2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6D4CD-D9B4-C366-D537-3BDC27D8B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9"/>
            <a:ext cx="12192000" cy="661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67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2A61-1E75-2A99-A421-398B1DE1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02362-F699-5F8E-31C7-F85101FE6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CD198-5F7C-379A-17C6-83DFABF3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4" y="0"/>
            <a:ext cx="12145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82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B2B9D-9E62-A3C1-B8B0-EAA01C0AE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82B31-4625-CA35-E469-786FCA5E3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C121A-1619-3F8E-99DB-F55D618F8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497"/>
            <a:ext cx="12192000" cy="630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37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41CA2-47B4-6A18-4976-E11B73A76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71D54-7493-84CA-191A-315E53E6A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13989-D9DA-458F-5531-6331F519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7581"/>
            <a:ext cx="12192000" cy="474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23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D33DB-57BB-B6EC-EC9D-802A8A693F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930D5C-69B2-732D-079E-79916C3374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D627A-E650-DBBB-D7F1-B07B1954C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432"/>
            <a:ext cx="12192000" cy="590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50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D5E7-7DFD-C65D-6D76-E33182852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5FD02-371E-49BB-C19A-B8422A22A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D31C6-564A-9AAF-8822-125EBDCB96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3103" b="29895"/>
          <a:stretch>
            <a:fillRect/>
          </a:stretch>
        </p:blipFill>
        <p:spPr>
          <a:xfrm>
            <a:off x="1621102" y="0"/>
            <a:ext cx="8949795" cy="502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38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C4C0A-413B-DAA6-B3C1-D2CDEA2C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A9EE2-3776-41AF-4976-3D92D21F3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4808E-F65B-11D1-A7CD-67917FA8C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0836"/>
            <a:ext cx="12192000" cy="491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72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BA852-88BF-2B3C-AF82-BA135ECE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52446-DD37-29D8-1227-1DC427AE1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508B90-604E-CF1B-3368-C32518122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574"/>
            <a:ext cx="12192000" cy="53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24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5BE13-D42B-52F4-EACF-E0FC8737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98E15-A230-A2FA-D90B-06CF0105B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93FE5-4A63-DB57-CEC1-4CBD5A5AC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843"/>
            <a:ext cx="12192000" cy="464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44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01C-9886-D721-8A19-C02E9806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7329E-DBED-986C-D468-20862B274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358A7-0AA0-0247-6166-089F30071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9955"/>
            <a:ext cx="12192000" cy="437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0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FA79F-D44A-DC71-A258-B32E59651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72287-0828-2258-109A-EC0C20C14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348D1B-EA35-DAD0-275E-D9D023AF9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270"/>
            <a:ext cx="12192000" cy="635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79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4D66-EF34-4F88-EFCF-3A850CEA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B7E17-CD7C-5152-4C1F-E4B30646B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2A743-66D0-0DA7-5DE4-1CD020C35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582"/>
            <a:ext cx="12192000" cy="585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57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C0DF8-7BD5-93BB-7AFB-6EB32A26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DE9F-A16D-8709-6D4B-DF4CB61FC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DAD9B-37EA-8453-8C54-6DF18B09A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25"/>
            <a:ext cx="12192000" cy="65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37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52E28-4729-A517-3C09-0B17BC69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80E15-46AC-0F8B-CFEC-7268E59E6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36B9B-2F96-C555-EA70-DC2960A41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" y="0"/>
            <a:ext cx="12185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9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A5423-E46A-1E57-578F-B7B0C4D0B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DAD8C-E142-568E-6007-77AAFFDD6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0280F-A3EC-1DA8-5D6F-5BF7D0283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304"/>
            <a:ext cx="12192000" cy="552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18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8EA11-FDA4-1C6A-8668-2D13CA51C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913D7-9772-E1F2-4FF9-15A869305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C6069-9E50-5EA4-13EF-2F4A0F957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81"/>
            <a:ext cx="12192000" cy="567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56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531B4-3B6B-B818-90CC-8B1C7AF35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F9E88-D912-9EFB-34E8-5D5C18BC9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2D025-EBA0-DC24-5600-2D80FAD94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147"/>
            <a:ext cx="12192000" cy="569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44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</Words>
  <Application>Microsoft Office PowerPoint</Application>
  <PresentationFormat>Widescreen</PresentationFormat>
  <Paragraphs>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Ramesh Kumar</dc:creator>
  <cp:lastModifiedBy>Ramesh Kumar</cp:lastModifiedBy>
  <cp:revision>2</cp:revision>
  <dcterms:created xsi:type="dcterms:W3CDTF">2025-10-29T08:14:29Z</dcterms:created>
  <dcterms:modified xsi:type="dcterms:W3CDTF">2025-10-31T04:04:28Z</dcterms:modified>
</cp:coreProperties>
</file>